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342" r:id="rId5"/>
    <p:sldId id="351" r:id="rId6"/>
    <p:sldId id="359" r:id="rId7"/>
    <p:sldId id="352" r:id="rId8"/>
    <p:sldId id="354" r:id="rId9"/>
    <p:sldId id="355" r:id="rId10"/>
    <p:sldId id="356" r:id="rId11"/>
    <p:sldId id="357" r:id="rId12"/>
    <p:sldId id="358" r:id="rId13"/>
    <p:sldId id="360" r:id="rId14"/>
    <p:sldId id="361" r:id="rId15"/>
    <p:sldId id="362" r:id="rId16"/>
    <p:sldId id="35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646"/>
  </p:normalViewPr>
  <p:slideViewPr>
    <p:cSldViewPr snapToGrid="0" snapToObjects="1"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11/12/2022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ublication/325686036_Medical_Drone_-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UAV Medical Supplies Delivery System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3887" y="4572000"/>
            <a:ext cx="12191997" cy="640442"/>
          </a:xfrm>
        </p:spPr>
        <p:txBody>
          <a:bodyPr/>
          <a:lstStyle/>
          <a:p>
            <a:r>
              <a:rPr lang="en-US" dirty="0"/>
              <a:t>Technical Seminar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Yagna Srinivasa Harsha Annadata</a:t>
            </a:r>
          </a:p>
          <a:p>
            <a:r>
              <a:rPr lang="en-US" dirty="0"/>
              <a:t>YXA210024</a:t>
            </a:r>
          </a:p>
          <a:p>
            <a:r>
              <a:rPr lang="en-US" dirty="0" err="1"/>
              <a:t>Eedg</a:t>
            </a:r>
            <a:r>
              <a:rPr lang="en-US" dirty="0"/>
              <a:t> 6302: Microprocessor &amp; embedded Systems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E539CB-AF41-72CE-5968-FA9AD2B4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PROS/CONS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964CF-57E8-28B0-0AD2-A194E3673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UAV Medical Supplies Delivery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FE8B3-6AB4-7948-5931-7DD9E922D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1D993-0F6D-76D5-E642-CFEB62E855AC}"/>
              </a:ext>
            </a:extLst>
          </p:cNvPr>
          <p:cNvSpPr txBox="1"/>
          <p:nvPr/>
        </p:nvSpPr>
        <p:spPr>
          <a:xfrm>
            <a:off x="2239860" y="1942039"/>
            <a:ext cx="88587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Faster than the regular transport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 is very feasible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be used in emergency situations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Environmental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Mechanical and functionality issues</a:t>
            </a:r>
          </a:p>
        </p:txBody>
      </p:sp>
    </p:spTree>
    <p:extLst>
      <p:ext uri="{BB962C8B-B14F-4D97-AF65-F5344CB8AC3E}">
        <p14:creationId xmlns:p14="http://schemas.microsoft.com/office/powerpoint/2010/main" val="2518989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E539CB-AF41-72CE-5968-FA9AD2B4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964CF-57E8-28B0-0AD2-A194E3673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UAV Medical Supplies Delivery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FE8B3-6AB4-7948-5931-7DD9E922D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1D993-0F6D-76D5-E642-CFEB62E855AC}"/>
              </a:ext>
            </a:extLst>
          </p:cNvPr>
          <p:cNvSpPr txBox="1"/>
          <p:nvPr/>
        </p:nvSpPr>
        <p:spPr>
          <a:xfrm>
            <a:off x="1275126" y="2436989"/>
            <a:ext cx="8858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 is way faster and efficient than the regular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product is helpful in providing necessary medicines in areas which are not fit for traditional transportation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crucial applications comes in emergency situations</a:t>
            </a:r>
          </a:p>
        </p:txBody>
      </p:sp>
    </p:spTree>
    <p:extLst>
      <p:ext uri="{BB962C8B-B14F-4D97-AF65-F5344CB8AC3E}">
        <p14:creationId xmlns:p14="http://schemas.microsoft.com/office/powerpoint/2010/main" val="3224072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E539CB-AF41-72CE-5968-FA9AD2B4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964CF-57E8-28B0-0AD2-A194E3673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UAV Medical Supplies Delivery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FE8B3-6AB4-7948-5931-7DD9E922D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1D993-0F6D-76D5-E642-CFEB62E855AC}"/>
              </a:ext>
            </a:extLst>
          </p:cNvPr>
          <p:cNvSpPr txBox="1"/>
          <p:nvPr/>
        </p:nvSpPr>
        <p:spPr>
          <a:xfrm>
            <a:off x="1184013" y="1690688"/>
            <a:ext cx="93285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“Medical Drones System for Amusement Parks”</a:t>
            </a:r>
          </a:p>
          <a:p>
            <a:r>
              <a:rPr lang="en-US" dirty="0">
                <a:solidFill>
                  <a:schemeClr val="bg1"/>
                </a:solidFill>
              </a:rPr>
              <a:t>	IEEE Xplore, https://ieeexplore.ieee.org/document/8308255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“Multi-Purpose Medical Drone for the Use in Pandemic Situation”</a:t>
            </a:r>
          </a:p>
          <a:p>
            <a:r>
              <a:rPr lang="en-US" dirty="0">
                <a:solidFill>
                  <a:schemeClr val="bg1"/>
                </a:solidFill>
              </a:rPr>
              <a:t>	IEEE Xplore, https://ieeexplore.ieee.org/document/9607300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“Medical Drone – A Life Saver in Emergency Situations”</a:t>
            </a:r>
          </a:p>
          <a:p>
            <a:r>
              <a:rPr lang="en-US" dirty="0">
                <a:solidFill>
                  <a:schemeClr val="bg1"/>
                </a:solidFill>
              </a:rPr>
              <a:t>	Research Gate, 	</a:t>
            </a:r>
            <a:r>
              <a:rPr lang="en-US" dirty="0">
                <a:solidFill>
                  <a:schemeClr val="bg1"/>
                </a:solidFill>
                <a:hlinkClick r:id="rId2"/>
              </a:rPr>
              <a:t>https://www.researchgate.net/publication/325686036_Medical_Drone_-</a:t>
            </a:r>
            <a:r>
              <a:rPr lang="en-US" dirty="0">
                <a:solidFill>
                  <a:schemeClr val="bg1"/>
                </a:solidFill>
              </a:rPr>
              <a:t>	_A_Life_Saver_in_Emergency_Situations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“Medicine Delivery Drone”</a:t>
            </a:r>
          </a:p>
          <a:p>
            <a:r>
              <a:rPr lang="en-US" dirty="0">
                <a:solidFill>
                  <a:schemeClr val="bg1"/>
                </a:solidFill>
              </a:rPr>
              <a:t>	Research Gate, 	https://www.researchgate.net/publication/343694959_Medicine_Delivery_Drone</a:t>
            </a:r>
          </a:p>
        </p:txBody>
      </p:sp>
    </p:spTree>
    <p:extLst>
      <p:ext uri="{BB962C8B-B14F-4D97-AF65-F5344CB8AC3E}">
        <p14:creationId xmlns:p14="http://schemas.microsoft.com/office/powerpoint/2010/main" val="1103111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Yagna Srinivasa Harsha Annadata</a:t>
            </a:r>
          </a:p>
          <a:p>
            <a:r>
              <a:rPr lang="en-US" dirty="0"/>
              <a:t>YXA210024</a:t>
            </a:r>
          </a:p>
          <a:p>
            <a:r>
              <a:rPr lang="en-US" dirty="0"/>
              <a:t>yxa210024@utdallas.edu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47586" y="2908121"/>
            <a:ext cx="6888665" cy="2804782"/>
          </a:xfrm>
        </p:spPr>
        <p:txBody>
          <a:bodyPr/>
          <a:lstStyle/>
          <a:p>
            <a:r>
              <a:rPr lang="en-US" sz="1400" dirty="0"/>
              <a:t>Introduction</a:t>
            </a:r>
          </a:p>
          <a:p>
            <a:r>
              <a:rPr lang="en-US" sz="1400" dirty="0"/>
              <a:t>UAV as a Medical Supplies Delivery System</a:t>
            </a:r>
          </a:p>
          <a:p>
            <a:r>
              <a:rPr lang="en-US" sz="1400" dirty="0"/>
              <a:t>Pros/Cons</a:t>
            </a:r>
          </a:p>
          <a:p>
            <a:r>
              <a:rPr lang="en-US" sz="1400" dirty="0"/>
              <a:t>Conclusion</a:t>
            </a:r>
          </a:p>
          <a:p>
            <a:r>
              <a:rPr lang="en-US" sz="1400" dirty="0"/>
              <a:t>References</a:t>
            </a:r>
          </a:p>
          <a:p>
            <a:r>
              <a:rPr lang="en-US" sz="1400" dirty="0"/>
              <a:t>Q &amp; A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0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708963" y="1724244"/>
            <a:ext cx="3911982" cy="4097716"/>
          </a:xfrm>
        </p:spPr>
        <p:txBody>
          <a:bodyPr/>
          <a:lstStyle/>
          <a:p>
            <a:r>
              <a:rPr lang="en-US" dirty="0"/>
              <a:t>Transport of medical supplies to home</a:t>
            </a:r>
          </a:p>
          <a:p>
            <a:r>
              <a:rPr lang="en-US" dirty="0"/>
              <a:t>Safe and secure transport without ruining the quality of the medicines</a:t>
            </a:r>
          </a:p>
          <a:p>
            <a:r>
              <a:rPr lang="en-US" dirty="0"/>
              <a:t>Easy and quick access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UAV Medical Supplies Delivery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087BF0-C4BE-2A49-02DD-FBC06BB24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101" y="3429000"/>
            <a:ext cx="5145470" cy="26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37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643" y="894756"/>
            <a:ext cx="10515601" cy="1325563"/>
          </a:xfrm>
        </p:spPr>
        <p:txBody>
          <a:bodyPr/>
          <a:lstStyle/>
          <a:p>
            <a:r>
              <a:rPr lang="en-US" sz="4400" dirty="0"/>
              <a:t>UAV as a Medical Supplies Delivery System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The seminar mainly focus on the Embedded System used in the Medical Supplies Delivery System.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How is the UAV built using the Embedded System?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Proposed Model</a:t>
            </a:r>
          </a:p>
          <a:p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How UAV is useful?</a:t>
            </a:r>
          </a:p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UAV Medical Supplies Delivery System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AN UAV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708963" y="1724244"/>
            <a:ext cx="3911982" cy="4097716"/>
          </a:xfrm>
        </p:spPr>
        <p:txBody>
          <a:bodyPr/>
          <a:lstStyle/>
          <a:p>
            <a:r>
              <a:rPr lang="en-US" dirty="0"/>
              <a:t>Flight Controller</a:t>
            </a:r>
          </a:p>
          <a:p>
            <a:r>
              <a:rPr lang="en-US" dirty="0"/>
              <a:t>Camera and Video Transmission Module (VTM)</a:t>
            </a:r>
          </a:p>
          <a:p>
            <a:r>
              <a:rPr lang="en-US" dirty="0"/>
              <a:t>Data Transmission Module (DTM)</a:t>
            </a:r>
          </a:p>
          <a:p>
            <a:r>
              <a:rPr lang="en-US" dirty="0"/>
              <a:t>Electronic Speed Controller (ESC)</a:t>
            </a:r>
          </a:p>
          <a:p>
            <a:r>
              <a:rPr lang="en-US" dirty="0"/>
              <a:t>Global Positioning System (GPS)</a:t>
            </a:r>
          </a:p>
          <a:p>
            <a:r>
              <a:rPr lang="en-US" dirty="0"/>
              <a:t>Brushless Motors.</a:t>
            </a:r>
          </a:p>
          <a:p>
            <a:r>
              <a:rPr lang="en-US" dirty="0"/>
              <a:t>Battery</a:t>
            </a:r>
          </a:p>
          <a:p>
            <a:r>
              <a:rPr lang="en-US" dirty="0"/>
              <a:t>Transmitter and Receiver</a:t>
            </a:r>
          </a:p>
          <a:p>
            <a:r>
              <a:rPr lang="en-US" dirty="0"/>
              <a:t>Peltier Module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UAV Medical Supplies Delivery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3B7997-A9BB-13A0-AF68-07945F140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426" y="2714455"/>
            <a:ext cx="4369545" cy="248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45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Controller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485029" y="1974612"/>
            <a:ext cx="3911982" cy="1952289"/>
          </a:xfrm>
        </p:spPr>
        <p:txBody>
          <a:bodyPr/>
          <a:lstStyle/>
          <a:p>
            <a:r>
              <a:rPr lang="en-US" dirty="0"/>
              <a:t>PIC 16FB77A</a:t>
            </a:r>
          </a:p>
          <a:p>
            <a:r>
              <a:rPr lang="en-US" dirty="0"/>
              <a:t>CC3D Flight Controller</a:t>
            </a:r>
          </a:p>
          <a:p>
            <a:r>
              <a:rPr lang="en-US" sz="1800" b="0" i="0" u="none" strike="noStrike" baseline="0" dirty="0" err="1">
                <a:latin typeface="TimesNewRomanPSMT"/>
              </a:rPr>
              <a:t>ArdupilotMega</a:t>
            </a:r>
            <a:r>
              <a:rPr lang="en-US" sz="1800" b="0" i="0" u="none" strike="noStrike" baseline="0" dirty="0">
                <a:latin typeface="TimesNewRomanPSMT"/>
              </a:rPr>
              <a:t> (APM)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UAV Medical Supplies Delivery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970226-3DF4-3323-6073-A629FC90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875" y="3876869"/>
            <a:ext cx="2790825" cy="1638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EB6492-73A6-1D7D-1D29-647E0B2A8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785" y="1815318"/>
            <a:ext cx="3200400" cy="1428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279E82-F046-926A-7739-711647FF9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060" y="1815318"/>
            <a:ext cx="299085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97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Design Specs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708963" y="1724244"/>
            <a:ext cx="3911982" cy="4202886"/>
          </a:xfrm>
        </p:spPr>
        <p:txBody>
          <a:bodyPr/>
          <a:lstStyle/>
          <a:p>
            <a:r>
              <a:rPr lang="en-US" dirty="0"/>
              <a:t>VTM: ESP32-cam</a:t>
            </a:r>
          </a:p>
          <a:p>
            <a:r>
              <a:rPr lang="en-US" dirty="0"/>
              <a:t>DTM: ESP8266 </a:t>
            </a:r>
            <a:r>
              <a:rPr lang="en-US" dirty="0" err="1"/>
              <a:t>Nodemcu</a:t>
            </a:r>
            <a:r>
              <a:rPr lang="en-US" dirty="0"/>
              <a:t>/Sim900 GSM module</a:t>
            </a:r>
          </a:p>
          <a:p>
            <a:r>
              <a:rPr lang="en-US" dirty="0"/>
              <a:t>GPS: NEO-M8N BDS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UAV Medical Supplies Delivery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964DCC-5F3C-A91F-BE32-4D06EF14C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453" y="1581150"/>
            <a:ext cx="2183044" cy="1847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A69B63-3262-EF2C-B78B-3EF76B436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715" y="3822105"/>
            <a:ext cx="2171700" cy="2105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B5598-D680-8C9B-E0F5-8ABF8F505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056" y="3789119"/>
            <a:ext cx="2143125" cy="2143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707043-27A5-4457-37BA-C9DE5B809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420" y="3854820"/>
            <a:ext cx="1899111" cy="20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25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Design Specs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541183" y="1765674"/>
            <a:ext cx="3911982" cy="2143125"/>
          </a:xfrm>
        </p:spPr>
        <p:txBody>
          <a:bodyPr/>
          <a:lstStyle/>
          <a:p>
            <a:r>
              <a:rPr lang="en-US" dirty="0"/>
              <a:t>ESC</a:t>
            </a:r>
          </a:p>
          <a:p>
            <a:r>
              <a:rPr lang="en-US" dirty="0"/>
              <a:t>Brushless Motors</a:t>
            </a:r>
          </a:p>
          <a:p>
            <a:r>
              <a:rPr lang="en-US" dirty="0"/>
              <a:t>Battery</a:t>
            </a:r>
          </a:p>
          <a:p>
            <a:r>
              <a:rPr lang="en-US" dirty="0"/>
              <a:t>Transmitter and Receiver</a:t>
            </a:r>
          </a:p>
          <a:p>
            <a:r>
              <a:rPr lang="en-US" dirty="0"/>
              <a:t>Peltier Module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UAV Medical Supplies Delivery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599A4A-3D73-0963-CDA5-2392E7D9C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858" y="1538614"/>
            <a:ext cx="2143125" cy="2143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94E10C-0BF7-323C-E0E1-1AF003E31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896" y="1538613"/>
            <a:ext cx="2143125" cy="2143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9F0BF9-B2CC-1436-5255-A13B1C261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963" y="4257377"/>
            <a:ext cx="2143125" cy="2143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B0A683-24B1-59E6-60D6-BC25929E4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083" y="4257376"/>
            <a:ext cx="2143125" cy="2143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AC9535-D943-6F74-878D-3481AB1FA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408" y="4332914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31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708963" y="1724244"/>
            <a:ext cx="3911982" cy="1325563"/>
          </a:xfrm>
        </p:spPr>
        <p:txBody>
          <a:bodyPr/>
          <a:lstStyle/>
          <a:p>
            <a:r>
              <a:rPr lang="en-US" dirty="0"/>
              <a:t>DJI NAZA-M V2 kit</a:t>
            </a:r>
          </a:p>
          <a:p>
            <a:r>
              <a:rPr lang="en-US" dirty="0" err="1"/>
              <a:t>Hexa</a:t>
            </a:r>
            <a:r>
              <a:rPr lang="en-US" dirty="0"/>
              <a:t> Copter kit</a:t>
            </a:r>
          </a:p>
          <a:p>
            <a:r>
              <a:rPr lang="en-US" dirty="0"/>
              <a:t>Medical Box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UAV Medical Supplies Delivery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6" name="Picture 2" descr="Amazon.com: DJI Naza-M V2 Flight Controller Newest Version 2.0 with GPS  All-in-one Design : Electronics">
            <a:extLst>
              <a:ext uri="{FF2B5EF4-FFF2-40B4-BE49-F238E27FC236}">
                <a16:creationId xmlns:a16="http://schemas.microsoft.com/office/drawing/2014/main" id="{9152A1C2-C95B-AA4F-413C-8FF500DF2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364" y="1376151"/>
            <a:ext cx="2958608" cy="229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E8CBC0-5575-F426-CB7D-0F85F0D30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757" y="328116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96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1664</TotalTime>
  <Words>456</Words>
  <Application>Microsoft Office PowerPoint</Application>
  <PresentationFormat>Widescreen</PresentationFormat>
  <Paragraphs>101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Nova</vt:lpstr>
      <vt:lpstr>Biome</vt:lpstr>
      <vt:lpstr>Biome Light</vt:lpstr>
      <vt:lpstr>Calibri</vt:lpstr>
      <vt:lpstr>Segoe UI</vt:lpstr>
      <vt:lpstr>TimesNewRomanPSMT</vt:lpstr>
      <vt:lpstr>Office Theme</vt:lpstr>
      <vt:lpstr>UAV Medical Supplies Delivery System</vt:lpstr>
      <vt:lpstr>Table of Contents</vt:lpstr>
      <vt:lpstr>Introduction</vt:lpstr>
      <vt:lpstr>UAV as a Medical Supplies Delivery System </vt:lpstr>
      <vt:lpstr>BUILDING AN UAV</vt:lpstr>
      <vt:lpstr>Flight Controller</vt:lpstr>
      <vt:lpstr>Other Design Specs</vt:lpstr>
      <vt:lpstr>Other Design Specs</vt:lpstr>
      <vt:lpstr>Proposed Model</vt:lpstr>
      <vt:lpstr>PROS/CONS</vt:lpstr>
      <vt:lpstr>Conclusion</vt:lpstr>
      <vt:lpstr>References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UAV Medical Supplies Delivery System</dc:title>
  <dc:creator>Annadata, Yagna Srinivasa Harsha</dc:creator>
  <cp:lastModifiedBy>Annadata, Yagna Srinivasa Harsha</cp:lastModifiedBy>
  <cp:revision>1</cp:revision>
  <dcterms:created xsi:type="dcterms:W3CDTF">2022-11-12T21:08:06Z</dcterms:created>
  <dcterms:modified xsi:type="dcterms:W3CDTF">2022-11-14T00:52:09Z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